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SVGBob source:
O----------.   .--------.  .--#
o-----------\-/----------\/-#
*------------'\----------''---#
*--------------'-----#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     -.   .-P     -.
Core:   .---. '---'  .---. '--- &gt;
    2. -'   '-P     -'   '-P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 -.
Core 1.   '--------------------- &gt;
Core 2.   .-----------------# .--- &gt;
     2.  -'                   |
     3.                    #--'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2025-03-15T13:45:16Z</dcterms:created>
  <dcterms:modified xsi:type="dcterms:W3CDTF">2025-03-15T13:45:16Z</dcterms:modified>
</cp:coreProperties>
</file>